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1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0FF25-FF36-4FC9-BF47-CF9E85A68D58}" type="datetimeFigureOut">
              <a:rPr lang="en-US" smtClean="0"/>
              <a:t>8/19/2024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301C-61EA-4DC6-AD7C-31748031EE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50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0FF25-FF36-4FC9-BF47-CF9E85A68D58}" type="datetimeFigureOut">
              <a:rPr lang="en-US" smtClean="0"/>
              <a:t>8/19/2024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301C-61EA-4DC6-AD7C-31748031EE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113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0FF25-FF36-4FC9-BF47-CF9E85A68D58}" type="datetimeFigureOut">
              <a:rPr lang="en-US" smtClean="0"/>
              <a:t>8/19/2024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301C-61EA-4DC6-AD7C-31748031EE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880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0FF25-FF36-4FC9-BF47-CF9E85A68D58}" type="datetimeFigureOut">
              <a:rPr lang="en-US" smtClean="0"/>
              <a:t>8/19/2024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301C-61EA-4DC6-AD7C-31748031EE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32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0FF25-FF36-4FC9-BF47-CF9E85A68D58}" type="datetimeFigureOut">
              <a:rPr lang="en-US" smtClean="0"/>
              <a:t>8/19/2024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301C-61EA-4DC6-AD7C-31748031EE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495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0FF25-FF36-4FC9-BF47-CF9E85A68D58}" type="datetimeFigureOut">
              <a:rPr lang="en-US" smtClean="0"/>
              <a:t>8/19/2024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301C-61EA-4DC6-AD7C-31748031EE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190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0FF25-FF36-4FC9-BF47-CF9E85A68D58}" type="datetimeFigureOut">
              <a:rPr lang="en-US" smtClean="0"/>
              <a:t>8/19/2024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301C-61EA-4DC6-AD7C-31748031EE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558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0FF25-FF36-4FC9-BF47-CF9E85A68D58}" type="datetimeFigureOut">
              <a:rPr lang="en-US" smtClean="0"/>
              <a:t>8/19/2024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301C-61EA-4DC6-AD7C-31748031EE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017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0FF25-FF36-4FC9-BF47-CF9E85A68D58}" type="datetimeFigureOut">
              <a:rPr lang="en-US" smtClean="0"/>
              <a:t>8/19/2024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301C-61EA-4DC6-AD7C-31748031EE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006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0FF25-FF36-4FC9-BF47-CF9E85A68D58}" type="datetimeFigureOut">
              <a:rPr lang="en-US" smtClean="0"/>
              <a:t>8/19/2024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301C-61EA-4DC6-AD7C-31748031EE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275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0FF25-FF36-4FC9-BF47-CF9E85A68D58}" type="datetimeFigureOut">
              <a:rPr lang="en-US" smtClean="0"/>
              <a:t>8/19/2024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F301C-61EA-4DC6-AD7C-31748031EE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745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0FF25-FF36-4FC9-BF47-CF9E85A68D58}" type="datetimeFigureOut">
              <a:rPr lang="en-US" smtClean="0"/>
              <a:t>8/19/2024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F301C-61EA-4DC6-AD7C-31748031EE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507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5704" y="2060617"/>
            <a:ext cx="9144000" cy="2387600"/>
          </a:xfrm>
        </p:spPr>
        <p:txBody>
          <a:bodyPr/>
          <a:lstStyle/>
          <a:p>
            <a:r>
              <a:rPr lang="en-US" b="1" dirty="0" smtClean="0">
                <a:solidFill>
                  <a:srgbClr val="7030A0"/>
                </a:solidFill>
              </a:rPr>
              <a:t>CHAPTER NO: 02</a:t>
            </a:r>
            <a:br>
              <a:rPr lang="en-US" b="1" dirty="0" smtClean="0">
                <a:solidFill>
                  <a:srgbClr val="7030A0"/>
                </a:solidFill>
              </a:rPr>
            </a:br>
            <a:r>
              <a:rPr lang="en-US" b="1" dirty="0" smtClean="0">
                <a:solidFill>
                  <a:srgbClr val="7030A0"/>
                </a:solidFill>
              </a:rPr>
              <a:t>DISCRETE-TIME SIGNALS</a:t>
            </a: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008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28" y="1919077"/>
            <a:ext cx="11412543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50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1023602"/>
            <a:ext cx="12146070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58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70" y="718759"/>
            <a:ext cx="11526859" cy="542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5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1635"/>
            <a:ext cx="12192000" cy="461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927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5911"/>
            <a:ext cx="12192000" cy="616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794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55" y="552048"/>
            <a:ext cx="11393490" cy="575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3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39" y="642548"/>
            <a:ext cx="11622122" cy="557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863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652"/>
            <a:ext cx="12192000" cy="581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366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18" y="518706"/>
            <a:ext cx="11926964" cy="58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128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28" y="490127"/>
            <a:ext cx="11412543" cy="58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884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4630" y="206735"/>
            <a:ext cx="9144000" cy="1029156"/>
          </a:xfrm>
        </p:spPr>
        <p:txBody>
          <a:bodyPr/>
          <a:lstStyle/>
          <a:p>
            <a:r>
              <a:rPr lang="en-US" b="1" dirty="0" smtClean="0">
                <a:solidFill>
                  <a:srgbClr val="7030A0"/>
                </a:solidFill>
              </a:rPr>
              <a:t>DISCRETE-TIME SIGNALS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280" y="1168939"/>
            <a:ext cx="11810336" cy="1655762"/>
          </a:xfrm>
        </p:spPr>
        <p:txBody>
          <a:bodyPr>
            <a:noAutofit/>
          </a:bodyPr>
          <a:lstStyle/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3200" dirty="0" smtClean="0"/>
              <a:t>A discrete time signal x(n) is a function of an independent variable that is an integer.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3200" dirty="0" smtClean="0"/>
              <a:t> It is graphically represented as shown in Figure Below.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834" y="2798858"/>
            <a:ext cx="9259592" cy="306214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849217" y="5777473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i="0" dirty="0" smtClean="0">
                <a:solidFill>
                  <a:srgbClr val="000000"/>
                </a:solidFill>
                <a:effectLst/>
                <a:latin typeface="TimesNewRomanPS-BoldMT"/>
              </a:rPr>
              <a:t>Figure: Graphical representation of a discrete-time signal.</a:t>
            </a:r>
            <a:r>
              <a:rPr lang="en-US" sz="4400" b="1" dirty="0" smtClean="0"/>
              <a:t> 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799106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18" y="351995"/>
            <a:ext cx="11202963" cy="615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195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60" y="880707"/>
            <a:ext cx="11498280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04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28" y="923575"/>
            <a:ext cx="11593543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27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76" y="899759"/>
            <a:ext cx="11450648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93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76" y="1071233"/>
            <a:ext cx="11269648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72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" y="809259"/>
            <a:ext cx="11907912" cy="523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490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1" y="1014075"/>
            <a:ext cx="12098438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75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75" y="823549"/>
            <a:ext cx="11993649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09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33" y="404390"/>
            <a:ext cx="11698333" cy="604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25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81" y="885470"/>
            <a:ext cx="11193437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81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88377" y="89806"/>
            <a:ext cx="12133690" cy="424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7030A0"/>
                </a:solidFill>
              </a:rPr>
              <a:t>Alternative Ways/Methods  TO Represent Discrete Time Signals</a:t>
            </a:r>
            <a:endParaRPr lang="en-US" sz="3600" b="1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7129" y="424809"/>
            <a:ext cx="9939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</a:rPr>
              <a:t>Method:1: Functional Representation of Discrete Time Signals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14400" y="813574"/>
                <a:ext cx="4242765" cy="13756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1,  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=1, 3              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4,  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=2                  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𝑒𝑙𝑠𝑒𝑤h𝑒𝑟𝑒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813574"/>
                <a:ext cx="4242765" cy="137563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228080" y="2332531"/>
            <a:ext cx="9939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</a:rPr>
              <a:t>Method:2: Tabular Representation of Discrete Time Signals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97" y="2762048"/>
            <a:ext cx="8535591" cy="95263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9029" y="3783052"/>
            <a:ext cx="9939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2"/>
                </a:solidFill>
              </a:rPr>
              <a:t>Method:3: Sequence Representation of Discrete Time Signals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2272" y="4498521"/>
            <a:ext cx="11857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An infinite-duration signal or sequence with the time origin (n=0) indicated by the symbol </a:t>
            </a:r>
            <a:r>
              <a:rPr lang="en-US" sz="2400" dirty="0" smtClean="0">
                <a:sym typeface="Symbol" panose="05050102010706020507" pitchFamily="18" charset="2"/>
              </a:rPr>
              <a:t> is represented as</a:t>
            </a:r>
            <a:endParaRPr lang="en-US" sz="2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8967" y="4972049"/>
            <a:ext cx="6401693" cy="71582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41513" y="5612271"/>
            <a:ext cx="116068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A sequence x(n), which is zero for n&lt;0, can be represented as </a:t>
            </a:r>
            <a:endParaRPr lang="en-US" sz="20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8750" y="6008914"/>
            <a:ext cx="6573993" cy="76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2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34" y="1137918"/>
            <a:ext cx="11517332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563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76" y="723522"/>
            <a:ext cx="11269648" cy="54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330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1" y="294837"/>
            <a:ext cx="12127017" cy="6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3135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02" y="371048"/>
            <a:ext cx="11612596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5960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44" y="1037891"/>
            <a:ext cx="11002911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1574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49" y="790206"/>
            <a:ext cx="11469701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9101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60" y="1142681"/>
            <a:ext cx="11498280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700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0" y="952154"/>
            <a:ext cx="12041280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733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60" y="885470"/>
            <a:ext cx="11498280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2373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97" y="1295102"/>
            <a:ext cx="11869806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009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22463" y="2939144"/>
            <a:ext cx="2930979" cy="23513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Unit Sample Sequence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067050" y="2928258"/>
            <a:ext cx="2930979" cy="2351314"/>
          </a:xfrm>
          <a:prstGeom prst="ellipse">
            <a:avLst/>
          </a:prstGeom>
          <a:solidFill>
            <a:schemeClr val="accent6"/>
          </a:solidFill>
          <a:ln>
            <a:noFill/>
          </a:ln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071505" y="2895600"/>
            <a:ext cx="2930979" cy="2351314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Unit Ramp Signal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9179378" y="2860222"/>
            <a:ext cx="2930979" cy="235131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Exponential Signal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11166" y="3554577"/>
            <a:ext cx="248773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tx1"/>
                </a:solidFill>
              </a:rPr>
              <a:t>Unit Step </a:t>
            </a:r>
          </a:p>
          <a:p>
            <a:pPr algn="ctr"/>
            <a:r>
              <a:rPr lang="en-US" sz="4400" b="1" dirty="0" smtClean="0">
                <a:solidFill>
                  <a:schemeClr val="tx1"/>
                </a:solidFill>
              </a:rPr>
              <a:t>Signal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143001" y="489858"/>
            <a:ext cx="8735786" cy="130628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rgbClr val="7030A0"/>
                </a:solidFill>
              </a:rPr>
              <a:t>Some Elementary Discrete-Time Signals </a:t>
            </a:r>
            <a:endParaRPr lang="en-US" sz="4000" dirty="0"/>
          </a:p>
        </p:txBody>
      </p:sp>
      <p:cxnSp>
        <p:nvCxnSpPr>
          <p:cNvPr id="11" name="Curved Connector 10"/>
          <p:cNvCxnSpPr>
            <a:stCxn id="9" idx="2"/>
            <a:endCxn id="4" idx="0"/>
          </p:cNvCxnSpPr>
          <p:nvPr/>
        </p:nvCxnSpPr>
        <p:spPr>
          <a:xfrm rot="5400000">
            <a:off x="2977924" y="406174"/>
            <a:ext cx="1143000" cy="3922941"/>
          </a:xfrm>
          <a:prstGeom prst="curvedConnector3">
            <a:avLst>
              <a:gd name="adj1" fmla="val 50000"/>
            </a:avLst>
          </a:prstGeom>
          <a:ln w="285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9" idx="2"/>
            <a:endCxn id="7" idx="0"/>
          </p:cNvCxnSpPr>
          <p:nvPr/>
        </p:nvCxnSpPr>
        <p:spPr>
          <a:xfrm rot="16200000" flipH="1">
            <a:off x="7545842" y="-238804"/>
            <a:ext cx="1064078" cy="5133974"/>
          </a:xfrm>
          <a:prstGeom prst="curvedConnector3">
            <a:avLst/>
          </a:prstGeom>
          <a:ln w="285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9" idx="2"/>
            <a:endCxn id="5" idx="0"/>
          </p:cNvCxnSpPr>
          <p:nvPr/>
        </p:nvCxnSpPr>
        <p:spPr>
          <a:xfrm rot="5400000">
            <a:off x="4455660" y="1873024"/>
            <a:ext cx="1132114" cy="978354"/>
          </a:xfrm>
          <a:prstGeom prst="curvedConnector3">
            <a:avLst/>
          </a:prstGeom>
          <a:ln w="285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9" idx="2"/>
            <a:endCxn id="6" idx="0"/>
          </p:cNvCxnSpPr>
          <p:nvPr/>
        </p:nvCxnSpPr>
        <p:spPr>
          <a:xfrm rot="16200000" flipH="1">
            <a:off x="5974216" y="1332821"/>
            <a:ext cx="1099456" cy="2026101"/>
          </a:xfrm>
          <a:prstGeom prst="curvedConnector3">
            <a:avLst>
              <a:gd name="adj1" fmla="val 50000"/>
            </a:avLst>
          </a:prstGeom>
          <a:ln w="285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1707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44" y="537759"/>
            <a:ext cx="11726912" cy="578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5352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60" y="694943"/>
            <a:ext cx="11679280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817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39" y="690180"/>
            <a:ext cx="11441122" cy="547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970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0" y="890233"/>
            <a:ext cx="11888859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540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1062"/>
            <a:ext cx="12192000" cy="569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445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13" y="1147444"/>
            <a:ext cx="11279174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621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44" y="1199839"/>
            <a:ext cx="11726912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7547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54" y="699706"/>
            <a:ext cx="11936491" cy="545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323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97" y="1171260"/>
            <a:ext cx="11507806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619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02" y="1142681"/>
            <a:ext cx="11069595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508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957" y="976539"/>
            <a:ext cx="11772900" cy="4351338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sz="3600" dirty="0"/>
              <a:t>A unit sample sequence, also known as an impulse sequence or delta sequence, is a discrete sequence that consists of a single sample with the value of 1 at a specific index, and all other samples are zero. </a:t>
            </a:r>
            <a:endParaRPr lang="en-US" sz="3600" dirty="0" smtClean="0"/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3600" dirty="0" smtClean="0"/>
              <a:t>It </a:t>
            </a:r>
            <a:r>
              <a:rPr lang="en-US" sz="3600" dirty="0"/>
              <a:t>is commonly represented as a discrete-time impulse function </a:t>
            </a:r>
            <a:r>
              <a:rPr lang="en-US" sz="3600" dirty="0" smtClean="0"/>
              <a:t>or unit impulse or </a:t>
            </a:r>
            <a:r>
              <a:rPr lang="en-US" sz="3600" dirty="0"/>
              <a:t>delta </a:t>
            </a:r>
            <a:r>
              <a:rPr lang="en-US" sz="3600" dirty="0" smtClean="0"/>
              <a:t>function.</a:t>
            </a:r>
            <a:endParaRPr lang="en-US" sz="3600" dirty="0"/>
          </a:p>
        </p:txBody>
      </p:sp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xfrm>
            <a:off x="887186" y="163286"/>
            <a:ext cx="10515600" cy="8416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 smtClean="0">
                <a:solidFill>
                  <a:srgbClr val="7030A0"/>
                </a:solidFill>
              </a:rPr>
              <a:t>Unit Sample Sequence</a:t>
            </a:r>
            <a:endParaRPr lang="en-US" sz="6000" b="1" dirty="0">
              <a:solidFill>
                <a:srgbClr val="7030A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182" y="4134678"/>
            <a:ext cx="5319305" cy="21543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85926" y="4457699"/>
                <a:ext cx="4196726" cy="9611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1,          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𝑓𝑜𝑟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0,         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𝑓𝑜𝑟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800" dirty="0" smtClean="0"/>
                  <a:t>  </a:t>
                </a:r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926" y="4457699"/>
                <a:ext cx="4196726" cy="96116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759102" y="6313335"/>
            <a:ext cx="8690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Figure: </a:t>
            </a:r>
            <a:r>
              <a:rPr lang="en-US" sz="2400" dirty="0" smtClean="0"/>
              <a:t>Graphical representation of the Unit Sample Signal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933249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34" y="1495155"/>
            <a:ext cx="11517332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8891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5" y="1137918"/>
            <a:ext cx="11784070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042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4575"/>
            <a:ext cx="12192000" cy="496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57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982787"/>
                <a:ext cx="10515600" cy="4351338"/>
              </a:xfrm>
            </p:spPr>
            <p:txBody>
              <a:bodyPr/>
              <a:lstStyle/>
              <a:p>
                <a:r>
                  <a:rPr lang="en-US" dirty="0" smtClean="0"/>
                  <a:t>The Unit Step Signal</a:t>
                </a:r>
                <a14:m>
                  <m:oMath xmlns:m="http://schemas.openxmlformats.org/officeDocument/2006/math">
                    <a:fld id="{73B4105D-45AC-4111-A4BD-B3AA8FD8E3D7}" type="mathplaceholder">
                      <a:rPr lang="en-US" i="1" smtClean="0">
                        <a:latin typeface="Cambria Math" panose="02040503050406030204" pitchFamily="18" charset="0"/>
                      </a:rPr>
                      <a:t>Type equation here.</a:t>
                    </a:fld>
                  </m:oMath>
                </a14:m>
                <a:r>
                  <a:rPr lang="en-US" dirty="0" smtClean="0"/>
                  <a:t>l is define as u(n)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82787"/>
                <a:ext cx="10515600" cy="4351338"/>
              </a:xfrm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xfrm>
            <a:off x="887186" y="163286"/>
            <a:ext cx="10515600" cy="8416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 smtClean="0">
                <a:solidFill>
                  <a:srgbClr val="7030A0"/>
                </a:solidFill>
              </a:rPr>
              <a:t>Unit </a:t>
            </a:r>
            <a:r>
              <a:rPr lang="en-US" sz="6000" b="1" dirty="0" smtClean="0">
                <a:solidFill>
                  <a:srgbClr val="7030A0"/>
                </a:solidFill>
              </a:rPr>
              <a:t>Step Signal</a:t>
            </a:r>
            <a:endParaRPr lang="en-US" sz="60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584174" y="1474967"/>
                <a:ext cx="6854024" cy="12357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1,           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 ≥0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0,        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 &lt;0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174" y="1474967"/>
                <a:ext cx="6854024" cy="12357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744" y="2926080"/>
            <a:ext cx="9949884" cy="32111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68556" y="6162261"/>
            <a:ext cx="8690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Figure: </a:t>
            </a:r>
            <a:r>
              <a:rPr lang="en-US" sz="2400" dirty="0" smtClean="0"/>
              <a:t>Graphical representation of the Unit Step Signal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56267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8296" y="1264257"/>
                <a:ext cx="11075504" cy="491270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The Unit Ramp Signal  is denoted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 smtClean="0"/>
                  <a:t> and is defined as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8296" y="1264257"/>
                <a:ext cx="11075504" cy="4912706"/>
              </a:xfrm>
              <a:blipFill rotWithShape="0">
                <a:blip r:embed="rId2"/>
                <a:stretch>
                  <a:fillRect l="-1156" t="-1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xfrm>
            <a:off x="887186" y="163286"/>
            <a:ext cx="10515600" cy="8416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 smtClean="0">
                <a:solidFill>
                  <a:srgbClr val="7030A0"/>
                </a:solidFill>
              </a:rPr>
              <a:t>Unit </a:t>
            </a:r>
            <a:r>
              <a:rPr lang="en-US" sz="6000" b="1" dirty="0" smtClean="0">
                <a:solidFill>
                  <a:srgbClr val="7030A0"/>
                </a:solidFill>
              </a:rPr>
              <a:t>Ramp Signal</a:t>
            </a:r>
            <a:endParaRPr lang="en-US" sz="60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934278" y="2071315"/>
                <a:ext cx="5805692" cy="10985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,          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≥0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           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 &lt;0</m:t>
                              </m:r>
                            </m:e>
                          </m:eqAr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278" y="2071315"/>
                <a:ext cx="5805692" cy="109850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934" y="3197477"/>
            <a:ext cx="7278116" cy="31436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68556" y="6162261"/>
            <a:ext cx="8690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Figure: </a:t>
            </a:r>
            <a:r>
              <a:rPr lang="en-US" sz="2400" dirty="0" smtClean="0"/>
              <a:t>Graphical representation of the Unit Ramp Signal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55618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152" y="1071233"/>
            <a:ext cx="7849695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15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7" y="618733"/>
            <a:ext cx="11688806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76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196</Words>
  <Application>Microsoft Office PowerPoint</Application>
  <PresentationFormat>Widescreen</PresentationFormat>
  <Paragraphs>31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Symbol</vt:lpstr>
      <vt:lpstr>TimesNewRomanPS-BoldMT</vt:lpstr>
      <vt:lpstr>Wingdings</vt:lpstr>
      <vt:lpstr>Office Theme</vt:lpstr>
      <vt:lpstr>CHAPTER NO: 02 DISCRETE-TIME SIGNALS</vt:lpstr>
      <vt:lpstr>DISCRETE-TIME SIGNALS</vt:lpstr>
      <vt:lpstr>PowerPoint Presentation</vt:lpstr>
      <vt:lpstr>PowerPoint Presentation</vt:lpstr>
      <vt:lpstr>Unit Sample Sequence</vt:lpstr>
      <vt:lpstr>Unit Step Signal</vt:lpstr>
      <vt:lpstr>Unit Ramp Signal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NO: 02 DISCRETE-TIME SIGNALS</dc:title>
  <dc:creator>Wazir laghari</dc:creator>
  <cp:lastModifiedBy>Wazir laghari</cp:lastModifiedBy>
  <cp:revision>60</cp:revision>
  <dcterms:created xsi:type="dcterms:W3CDTF">2024-08-18T15:05:50Z</dcterms:created>
  <dcterms:modified xsi:type="dcterms:W3CDTF">2024-08-19T12:24:13Z</dcterms:modified>
</cp:coreProperties>
</file>